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624C-5000-40A8-9F00-23BC4EAFED74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A80D-F746-4C35-BE0D-C7D941CB39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624C-5000-40A8-9F00-23BC4EAFED74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A80D-F746-4C35-BE0D-C7D941CB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624C-5000-40A8-9F00-23BC4EAFED74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A80D-F746-4C35-BE0D-C7D941CB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624C-5000-40A8-9F00-23BC4EAFED74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A80D-F746-4C35-BE0D-C7D941CB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624C-5000-40A8-9F00-23BC4EAFED74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EFA80D-F746-4C35-BE0D-C7D941CB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624C-5000-40A8-9F00-23BC4EAFED74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A80D-F746-4C35-BE0D-C7D941CB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624C-5000-40A8-9F00-23BC4EAFED74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A80D-F746-4C35-BE0D-C7D941CB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624C-5000-40A8-9F00-23BC4EAFED74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A80D-F746-4C35-BE0D-C7D941CB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624C-5000-40A8-9F00-23BC4EAFED74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A80D-F746-4C35-BE0D-C7D941CB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624C-5000-40A8-9F00-23BC4EAFED74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A80D-F746-4C35-BE0D-C7D941CB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7624C-5000-40A8-9F00-23BC4EAFED74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A80D-F746-4C35-BE0D-C7D941CB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67624C-5000-40A8-9F00-23BC4EAFED74}" type="datetimeFigureOut">
              <a:rPr lang="en-US" smtClean="0"/>
              <a:pPr/>
              <a:t>3/4/2011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EFA80D-F746-4C35-BE0D-C7D941CB39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EC112\Local Settings\Temporary Internet Files\Content.IE5\MTCNIHMF\MC900440104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76200"/>
            <a:ext cx="6324600" cy="672166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en-US" dirty="0" smtClean="0"/>
              <a:t>Recycling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Kristen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Recycling?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smtClean="0"/>
              <a:t>Re” means again, there for recycle means to cycle again.</a:t>
            </a:r>
            <a:endParaRPr lang="en-US" dirty="0"/>
          </a:p>
          <a:p>
            <a:r>
              <a:rPr lang="en-US" dirty="0" smtClean="0"/>
              <a:t>In other words, recycle means to process materials to reduce waste, air pollution, water pollution, etc and turn them into new materials.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Recycle?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Recycling is good for the environment, it reduces pollution and waste.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Recycling creates jobs and brings in revenue, or money. It is good for the economy.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Recycling is educational too. It teaches people more about Eart</a:t>
            </a:r>
            <a:r>
              <a:rPr lang="en-US" dirty="0" smtClean="0"/>
              <a:t>h and Environmental science and how to take care of the planet that they live on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</TotalTime>
  <Words>109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Recycling</vt:lpstr>
      <vt:lpstr>What Is Recycling?</vt:lpstr>
      <vt:lpstr>Why Recycle?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</dc:title>
  <dc:creator>CEC112</dc:creator>
  <cp:lastModifiedBy>CEC112</cp:lastModifiedBy>
  <cp:revision>2</cp:revision>
  <dcterms:created xsi:type="dcterms:W3CDTF">2011-03-04T13:22:28Z</dcterms:created>
  <dcterms:modified xsi:type="dcterms:W3CDTF">2011-03-04T13:53:19Z</dcterms:modified>
</cp:coreProperties>
</file>